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14"/>
  </p:notesMasterIdLst>
  <p:sldIdLst>
    <p:sldId id="272" r:id="rId7"/>
    <p:sldId id="304" r:id="rId8"/>
    <p:sldId id="307" r:id="rId9"/>
    <p:sldId id="326" r:id="rId10"/>
    <p:sldId id="327" r:id="rId11"/>
    <p:sldId id="310" r:id="rId12"/>
    <p:sldId id="325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3" autoAdjust="0"/>
    <p:restoredTop sz="92940" autoAdjust="0"/>
  </p:normalViewPr>
  <p:slideViewPr>
    <p:cSldViewPr>
      <p:cViewPr varScale="1">
        <p:scale>
          <a:sx n="106" d="100"/>
          <a:sy n="106" d="100"/>
        </p:scale>
        <p:origin x="18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1" Type="http://schemas.openxmlformats.org/officeDocument/2006/relationships/slide" Target="slides/slide5.xml"/><Relationship Id="rId6" Type="http://schemas.openxmlformats.org/officeDocument/2006/relationships/slideMaster" Target="slideMasters/slideMaster1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 alt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97820B9-D5B9-4B9A-B3AE-285FB358A4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9174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280D53-443D-4D0A-8BF7-81E76BC6DA6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20B9-D5B9-4B9A-B3AE-285FB358A4CF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1752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US" baseline="0" dirty="0"/>
              <a:t> introduction/ target app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20B9-D5B9-4B9A-B3AE-285FB358A4CF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854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US" baseline="0" dirty="0"/>
              <a:t> introduction/ target app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20B9-D5B9-4B9A-B3AE-285FB358A4CF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4679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US" baseline="0" dirty="0"/>
              <a:t> introduction/ target app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20B9-D5B9-4B9A-B3AE-285FB358A4CF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0735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US" baseline="0" dirty="0"/>
              <a:t> introduction/ target app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20B9-D5B9-4B9A-B3AE-285FB358A4C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854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US" baseline="0" dirty="0"/>
              <a:t> introduction/ target app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20B9-D5B9-4B9A-B3AE-285FB358A4CF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1688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9464" name="Picture 8" descr="MICV4C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38200"/>
            <a:ext cx="35052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0027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 sz="28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757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40"/>
            <a:ext cx="2057400" cy="5699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40"/>
            <a:ext cx="6019800" cy="5699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5661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223" y="381000"/>
            <a:ext cx="3146043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89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anose="05000000000000000000" pitchFamily="2" charset="2"/>
              <a:buChar char="l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218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904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5998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859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915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920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671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1320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98438"/>
            <a:ext cx="67818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152400" y="1219200"/>
            <a:ext cx="8839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8458200" y="662940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fld id="{68F2991B-757B-4518-890D-960426509884}" type="slidenum">
              <a:rPr lang="en-US" altLang="en-US" sz="1200"/>
              <a:pPr>
                <a:spcBef>
                  <a:spcPct val="50000"/>
                </a:spcBef>
              </a:pPr>
              <a:t>‹#›</a:t>
            </a:fld>
            <a:endParaRPr lang="en-US" altLang="en-US" sz="1200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 rot="10800000">
            <a:off x="152400" y="6629400"/>
            <a:ext cx="8839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19" descr="\\overseer\Marcom\Photo_ads\LogoArt\Microchip Logo\MCHP_Logo_Vertical_4C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1" y="231777"/>
            <a:ext cx="1422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ctr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ctr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ctr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l"/>
        <a:defRPr sz="2800" baseline="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l"/>
        <a:defRPr sz="2400" baseline="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l"/>
        <a:defRPr sz="2000" baseline="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l"/>
        <a:defRPr sz="2000" baseline="0">
          <a:solidFill>
            <a:schemeClr val="tx1"/>
          </a:solidFill>
          <a:latin typeface="+mn-lt"/>
        </a:defRPr>
      </a:lvl6pPr>
      <a:lvl7pPr marL="2743200" indent="0" algn="l" rtl="0" eaLnBrk="1" fontAlgn="base" hangingPunct="1">
        <a:spcBef>
          <a:spcPct val="20000"/>
        </a:spcBef>
        <a:spcAft>
          <a:spcPct val="0"/>
        </a:spcAft>
        <a:buSzPct val="70000"/>
        <a:buFont typeface="Monotype Sorts" pitchFamily="2" charset="2"/>
        <a:buNone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Monotype Sort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Monotype Sort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740027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/>
              <a:t> </a:t>
            </a:r>
          </a:p>
        </p:txBody>
      </p:sp>
      <p:pic>
        <p:nvPicPr>
          <p:cNvPr id="7" name="Picture 6" descr="160609-MARCOM-PPT-Corp_Presentation_Cover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" y="2093034"/>
            <a:ext cx="9144000" cy="3657600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43000" y="5867400"/>
            <a:ext cx="7878762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en-US" sz="1600" b="1" dirty="0"/>
              <a:t>Presented by A</a:t>
            </a:r>
            <a:r>
              <a:rPr lang="en-US" altLang="zh-CN" sz="1600" b="1" dirty="0"/>
              <a:t>sia SME</a:t>
            </a:r>
            <a:r>
              <a:rPr lang="en-US" sz="1600" b="1" dirty="0"/>
              <a:t>: Adrian Wong, Bruce Zhang </a:t>
            </a:r>
            <a:br>
              <a:rPr lang="en-US" sz="1600" b="1" dirty="0"/>
            </a:br>
            <a:endParaRPr lang="en-US" sz="1600" b="1" dirty="0"/>
          </a:p>
          <a:p>
            <a:pPr algn="r" eaLnBrk="0" hangingPunct="0"/>
            <a:r>
              <a:rPr lang="en-US" sz="1600" b="1" dirty="0"/>
              <a:t>Solar breaker(HV9901+MCP39F511A)_V2.0</a:t>
            </a:r>
            <a:endParaRPr lang="en-US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95900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381000" y="3352800"/>
            <a:ext cx="8305800" cy="306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defRPr/>
            </a:pPr>
            <a:br>
              <a:rPr lang="en-US" sz="3600" kern="0" dirty="0">
                <a:ea typeface="ＭＳ Ｐゴシック" pitchFamily="34" charset="-128"/>
              </a:rPr>
            </a:br>
            <a:r>
              <a:rPr lang="en-US" sz="4400" dirty="0"/>
              <a:t>Solar breaker</a:t>
            </a:r>
          </a:p>
          <a:p>
            <a:pPr>
              <a:lnSpc>
                <a:spcPct val="100000"/>
              </a:lnSpc>
              <a:defRPr/>
            </a:pPr>
            <a:r>
              <a:rPr lang="en-US" sz="4400" dirty="0"/>
              <a:t>(HV9901+MCP39F511A)</a:t>
            </a:r>
            <a:endParaRPr lang="en-US" sz="3100" kern="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213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239000" cy="868362"/>
          </a:xfrm>
        </p:spPr>
        <p:txBody>
          <a:bodyPr/>
          <a:lstStyle/>
          <a:p>
            <a:r>
              <a:rPr lang="en-US" sz="3600" dirty="0">
                <a:solidFill>
                  <a:srgbClr val="000000"/>
                </a:solidFill>
              </a:rPr>
              <a:t>Spec.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/>
          <a:lstStyle/>
          <a:p>
            <a:pPr marL="795338" lvl="2" indent="-450850" algn="just" eaLnBrk="0" hangingPunct="0">
              <a:buFont typeface="Wingdings" panose="05000000000000000000" pitchFamily="2" charset="2"/>
              <a:buChar char="ü"/>
              <a:defRPr/>
            </a:pPr>
            <a:r>
              <a:rPr lang="en-US" b="1" dirty="0"/>
              <a:t>MCP39F511</a:t>
            </a:r>
            <a:r>
              <a:rPr lang="en-US" dirty="0"/>
              <a:t>:highly integrated, single-phase power-monitoring IC designed for real-time measurement of input power for AC/DC power supplies.</a:t>
            </a:r>
          </a:p>
          <a:p>
            <a:pPr marL="795338" lvl="2" indent="-450850" algn="just" eaLnBrk="0" hangingPunct="0">
              <a:buFont typeface="Wingdings" panose="05000000000000000000" pitchFamily="2" charset="2"/>
              <a:buChar char="ü"/>
              <a:defRPr/>
            </a:pPr>
            <a:endParaRPr lang="en-US" dirty="0"/>
          </a:p>
          <a:p>
            <a:pPr marL="795338" lvl="2" indent="-450850" algn="just" eaLnBrk="0" hangingPunct="0">
              <a:buFont typeface="Wingdings" panose="05000000000000000000" pitchFamily="2" charset="2"/>
              <a:buChar char="ü"/>
              <a:defRPr/>
            </a:pPr>
            <a:r>
              <a:rPr lang="en-US" b="1" dirty="0"/>
              <a:t>HV9901</a:t>
            </a:r>
            <a:r>
              <a:rPr lang="en-US" dirty="0"/>
              <a:t>:Universal Relay Driver, 10V to 450V Input Voltage Range</a:t>
            </a:r>
          </a:p>
          <a:p>
            <a:pPr marL="795338" lvl="2" indent="-450850" algn="just" eaLnBrk="0" hangingPunct="0">
              <a:buFont typeface="Wingdings" panose="05000000000000000000" pitchFamily="2" charset="2"/>
              <a:buChar char="ü"/>
              <a:defRPr/>
            </a:pPr>
            <a:endParaRPr lang="en-US" dirty="0"/>
          </a:p>
          <a:p>
            <a:pPr marL="795338" lvl="2" indent="-450850" algn="just" eaLnBrk="0" hangingPunct="0">
              <a:buFont typeface="Wingdings" panose="05000000000000000000" pitchFamily="2" charset="2"/>
              <a:buChar char="ü"/>
              <a:defRPr/>
            </a:pPr>
            <a:r>
              <a:rPr lang="en-US" b="1" dirty="0">
                <a:latin typeface="Arial (Body)"/>
              </a:rPr>
              <a:t>PCB size:92.89*56.72mm,4 layers</a:t>
            </a:r>
            <a:endParaRPr lang="en-US" dirty="0"/>
          </a:p>
          <a:p>
            <a:pPr marL="342900" lvl="2" indent="-342900" eaLnBrk="0" hangingPunct="0">
              <a:buFont typeface="Monotype Sorts" pitchFamily="2" charset="2"/>
              <a:buChar char="l"/>
              <a:defRPr/>
            </a:pPr>
            <a:endParaRPr lang="en-US" b="1" dirty="0">
              <a:latin typeface="Arial (Body)"/>
            </a:endParaRPr>
          </a:p>
          <a:p>
            <a:pPr marL="0" lvl="2" indent="0" algn="just" eaLnBrk="0" hangingPunct="0">
              <a:buNone/>
              <a:defRPr/>
            </a:pPr>
            <a:endParaRPr lang="en-US" b="1" dirty="0">
              <a:latin typeface="Arial (Body)"/>
            </a:endParaRPr>
          </a:p>
          <a:p>
            <a:pPr marL="0" lvl="2" indent="0" algn="just" eaLnBrk="0" hangingPunct="0">
              <a:buNone/>
              <a:defRPr/>
            </a:pPr>
            <a:endParaRPr lang="en-US" b="1" dirty="0">
              <a:latin typeface="Arial (Body)"/>
            </a:endParaRPr>
          </a:p>
          <a:p>
            <a:pPr marL="0" lvl="2" indent="0" algn="just" eaLnBrk="0" hangingPunct="0">
              <a:buNone/>
              <a:defRPr/>
            </a:pPr>
            <a:endParaRPr lang="en-US" b="1" dirty="0">
              <a:latin typeface="Arial (Body)"/>
            </a:endParaRPr>
          </a:p>
          <a:p>
            <a:pPr marL="0" lvl="2" indent="0" algn="just" eaLnBrk="0" hangingPunct="0">
              <a:buNone/>
              <a:defRPr/>
            </a:pPr>
            <a:endParaRPr lang="en-US" b="1" dirty="0">
              <a:latin typeface="Arial (Body)"/>
            </a:endParaRPr>
          </a:p>
          <a:p>
            <a:pPr marL="342900" lvl="2" indent="-342900" algn="just" eaLnBrk="0" hangingPunct="0">
              <a:buFont typeface="Monotype Sorts" pitchFamily="2" charset="2"/>
              <a:buChar char="l"/>
              <a:defRPr/>
            </a:pPr>
            <a:endParaRPr lang="en-US" b="1" dirty="0">
              <a:latin typeface="Arial (Body)"/>
            </a:endParaRPr>
          </a:p>
          <a:p>
            <a:pPr marL="0" lvl="2" indent="0" algn="just" eaLnBrk="0" hangingPunct="0">
              <a:buNone/>
              <a:defRPr/>
            </a:pPr>
            <a:endParaRPr lang="en-US" b="1" dirty="0"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2349486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239000" cy="868362"/>
          </a:xfrm>
        </p:spPr>
        <p:txBody>
          <a:bodyPr/>
          <a:lstStyle/>
          <a:p>
            <a:r>
              <a:rPr lang="en-US" sz="3600" dirty="0"/>
              <a:t>Schematic</a:t>
            </a:r>
            <a:endParaRPr lang="ro-RO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7870CF-429D-4615-A472-6AE94C759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71600"/>
            <a:ext cx="9144000" cy="495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02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239000" cy="868362"/>
          </a:xfrm>
        </p:spPr>
        <p:txBody>
          <a:bodyPr/>
          <a:lstStyle/>
          <a:p>
            <a:r>
              <a:rPr lang="en-US" sz="3600" dirty="0"/>
              <a:t>Schematic</a:t>
            </a:r>
            <a:endParaRPr lang="ro-RO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33AD7F-4E3D-4D30-A08E-C169AA1C7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7140"/>
            <a:ext cx="9144000" cy="641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690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239000" cy="868362"/>
          </a:xfrm>
        </p:spPr>
        <p:txBody>
          <a:bodyPr/>
          <a:lstStyle/>
          <a:p>
            <a:r>
              <a:rPr lang="en-US" sz="3600" dirty="0"/>
              <a:t>TOP side</a:t>
            </a:r>
            <a:endParaRPr lang="ro-RO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B2EF42-6376-43E2-B802-01AD1809F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400"/>
            <a:ext cx="9144000" cy="572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47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239000" cy="868362"/>
          </a:xfrm>
        </p:spPr>
        <p:txBody>
          <a:bodyPr/>
          <a:lstStyle/>
          <a:p>
            <a:r>
              <a:rPr lang="en-US" sz="3600" dirty="0"/>
              <a:t>Bottom side</a:t>
            </a:r>
            <a:endParaRPr lang="ro-RO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BA70B8-30D5-43C1-B28C-CC694126D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9144000" cy="572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76622"/>
      </p:ext>
    </p:extLst>
  </p:cSld>
  <p:clrMapOvr>
    <a:masterClrMapping/>
  </p:clrMapOvr>
</p:sld>
</file>

<file path=ppt/theme/theme1.xml><?xml version="1.0" encoding="utf-8"?>
<a:theme xmlns:a="http://schemas.openxmlformats.org/drawingml/2006/main" name="MCHP Corporate PowerPoint Template 7-2014 - test them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EF9829FE6FB94D84D3D1D5B1820991" ma:contentTypeVersion="2" ma:contentTypeDescription="Create a new document." ma:contentTypeScope="" ma:versionID="84d427fd2fb92a215479da5b0fe5e4ad">
  <xsd:schema xmlns:xsd="http://www.w3.org/2001/XMLSchema" xmlns:xs="http://www.w3.org/2001/XMLSchema" xmlns:p="http://schemas.microsoft.com/office/2006/metadata/properties" xmlns:ns2="38ef598d-997c-498b-b737-2f6b2c50ccab" xmlns:ns3="df7acb31-37ac-40e2-81bb-c44e3630f613" targetNamespace="http://schemas.microsoft.com/office/2006/metadata/properties" ma:root="true" ma:fieldsID="156788901a84a305ff90b9b24ba2d9fb" ns2:_="" ns3:_="">
    <xsd:import namespace="38ef598d-997c-498b-b737-2f6b2c50ccab"/>
    <xsd:import namespace="df7acb31-37ac-40e2-81bb-c44e3630f61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Content_x0020_Archiv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f598d-997c-498b-b737-2f6b2c50cc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7acb31-37ac-40e2-81bb-c44e3630f613" elementFormDefault="qualified">
    <xsd:import namespace="http://schemas.microsoft.com/office/2006/documentManagement/types"/>
    <xsd:import namespace="http://schemas.microsoft.com/office/infopath/2007/PartnerControls"/>
    <xsd:element name="Content_x0020_Archived" ma:index="11" nillable="true" ma:displayName="Content Archived" ma:internalName="Content_x0020_Archived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FDD93D1EE2B04FA5092DAD3B5560BF" ma:contentTypeVersion="9" ma:contentTypeDescription="Create a new document." ma:contentTypeScope="" ma:versionID="e1d892b4fa7eca5480b289f11da073c9">
  <xsd:schema xmlns:xsd="http://www.w3.org/2001/XMLSchema" xmlns:xs="http://www.w3.org/2001/XMLSchema" xmlns:p="http://schemas.microsoft.com/office/2006/metadata/properties" xmlns:ns2="1fffdaca-b4ba-4292-b0da-89c171a53cc8" xmlns:ns3="79df3965-b2e1-4673-b93d-88b3e85f6e59" targetNamespace="http://schemas.microsoft.com/office/2006/metadata/properties" ma:root="true" ma:fieldsID="597c8e6862bec89fe4e933411d1e0fb1" ns2:_="" ns3:_="">
    <xsd:import namespace="1fffdaca-b4ba-4292-b0da-89c171a53cc8"/>
    <xsd:import namespace="79df3965-b2e1-4673-b93d-88b3e85f6e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ffdaca-b4ba-4292-b0da-89c171a53c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df3965-b2e1-4673-b93d-88b3e85f6e59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BB6C027-A08F-47B9-B1C1-9BCA3AA87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f598d-997c-498b-b737-2f6b2c50ccab"/>
    <ds:schemaRef ds:uri="df7acb31-37ac-40e2-81bb-c44e3630f6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F8651F-F702-40A8-A1AE-348B603E373A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71FA5DC7-DA5E-47E2-A37D-9A85944FE476}"/>
</file>

<file path=customXml/itemProps4.xml><?xml version="1.0" encoding="utf-8"?>
<ds:datastoreItem xmlns:ds="http://schemas.openxmlformats.org/officeDocument/2006/customXml" ds:itemID="{BEE3F6AE-35C3-406C-ADC9-4B9966F465D6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969A8A58-8A07-454F-B74A-ADBFE1673F39}">
  <ds:schemaRefs>
    <ds:schemaRef ds:uri="http://schemas.microsoft.com/office/2006/metadata/properties"/>
    <ds:schemaRef ds:uri="http://schemas.microsoft.com/office/infopath/2007/PartnerControls"/>
    <ds:schemaRef ds:uri="df7acb31-37ac-40e2-81bb-c44e3630f6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MCHP Corporate PowerPoint Template 7-2014 - test theme</Template>
  <TotalTime>17542</TotalTime>
  <Words>109</Words>
  <Application>Microsoft Office PowerPoint</Application>
  <PresentationFormat>On-screen Show (4:3)</PresentationFormat>
  <Paragraphs>32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 (Body)</vt:lpstr>
      <vt:lpstr>Monotype Sorts</vt:lpstr>
      <vt:lpstr>Arial</vt:lpstr>
      <vt:lpstr>Times New Roman</vt:lpstr>
      <vt:lpstr>Wingdings</vt:lpstr>
      <vt:lpstr>MCHP Corporate PowerPoint Template 7-2014 - test theme</vt:lpstr>
      <vt:lpstr> </vt:lpstr>
      <vt:lpstr>PowerPoint Presentation</vt:lpstr>
      <vt:lpstr>Spec.</vt:lpstr>
      <vt:lpstr>Schematic</vt:lpstr>
      <vt:lpstr>Schematic</vt:lpstr>
      <vt:lpstr>TOP side</vt:lpstr>
      <vt:lpstr>Bottom side</vt:lpstr>
    </vt:vector>
  </TitlesOfParts>
  <Company>Microchip Technology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Bryan J. Liddiard</dc:creator>
  <cp:lastModifiedBy>Bruce Zhang - A18435</cp:lastModifiedBy>
  <cp:revision>230</cp:revision>
  <dcterms:created xsi:type="dcterms:W3CDTF">2014-08-08T04:58:31Z</dcterms:created>
  <dcterms:modified xsi:type="dcterms:W3CDTF">2020-03-20T13:09:34Z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SV5CHKDEWJXD-25-13</vt:lpwstr>
  </property>
  <property fmtid="{D5CDD505-2E9C-101B-9397-08002B2CF9AE}" pid="3" name="_dlc_DocIdItemGuid">
    <vt:lpwstr>51ae9027-037b-4a59-924d-34c9fc95c321</vt:lpwstr>
  </property>
  <property fmtid="{D5CDD505-2E9C-101B-9397-08002B2CF9AE}" pid="4" name="_dlc_DocIdUrl">
    <vt:lpwstr>http://mchpweb-2010/marcom/home/_layouts/DocIdRedir.aspx?ID=SV5CHKDEWJXD-25-13, SV5CHKDEWJXD-25-13</vt:lpwstr>
  </property>
  <property fmtid="{D5CDD505-2E9C-101B-9397-08002B2CF9AE}" pid="5" name="ContentTypeId">
    <vt:lpwstr>0x010100D2FDD93D1EE2B04FA5092DAD3B5560BF</vt:lpwstr>
  </property>
</Properties>
</file>